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633492"/>
            <a:ext cx="12192000" cy="2196067"/>
          </a:xfrm>
        </p:spPr>
        <p:txBody>
          <a:bodyPr>
            <a:noAutofit/>
          </a:bodyPr>
          <a:lstStyle/>
          <a:p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165. </a:t>
            </a:r>
            <a:r>
              <a:rPr lang="en-US" sz="6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Hong Pai Ding </a:t>
            </a:r>
            <a:b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3122642"/>
            <a:ext cx="12191999" cy="2923395"/>
          </a:xfrm>
        </p:spPr>
        <p:txBody>
          <a:bodyPr>
            <a:normAutofit/>
          </a:bodyPr>
          <a:lstStyle/>
          <a:p>
            <a:r>
              <a:rPr lang="en-US" sz="4000" dirty="0"/>
              <a:t>The Lord is Coming</a:t>
            </a:r>
          </a:p>
          <a:p>
            <a:r>
              <a:rPr lang="en-US" sz="4000" dirty="0"/>
              <a:t>Matt. 25:6</a:t>
            </a:r>
          </a:p>
          <a:p>
            <a:r>
              <a:rPr lang="en-US" sz="4000" dirty="0"/>
              <a:t>Elisha A. Hoffman, 1839-1929</a:t>
            </a:r>
          </a:p>
          <a:p>
            <a:r>
              <a:rPr lang="en-US" sz="4000" dirty="0" err="1"/>
              <a:t>Doh</a:t>
            </a:r>
            <a:r>
              <a:rPr lang="en-US" sz="4000" dirty="0"/>
              <a:t> is G</a:t>
            </a:r>
          </a:p>
          <a:p>
            <a:endParaRPr lang="en-US" sz="5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kithawi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ding!</a:t>
            </a:r>
          </a:p>
          <a:p>
            <a:pPr marL="0" indent="0">
              <a:buNone/>
            </a:pP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 inn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panin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ding:</a:t>
            </a:r>
          </a:p>
          <a:p>
            <a:pPr marL="0" indent="0">
              <a:buNone/>
            </a:pP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kithawi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ding!</a:t>
            </a:r>
          </a:p>
          <a:p>
            <a:pPr marL="0" indent="0">
              <a:buNone/>
            </a:pP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Amah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thuman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</a:t>
            </a:r>
          </a:p>
          <a:p>
            <a:pPr marL="0" indent="0">
              <a:buNone/>
            </a:pP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teelsate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pia ding, </a:t>
            </a:r>
          </a:p>
          <a:p>
            <a:pPr marL="0" indent="0">
              <a:buNone/>
            </a:pP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Pa’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tokhom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ding:</a:t>
            </a:r>
          </a:p>
          <a:p>
            <a:pPr marL="0" indent="0">
              <a:buNone/>
            </a:pP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kithawi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ding!</a:t>
            </a:r>
          </a:p>
          <a:p>
            <a:pPr marL="0" indent="0">
              <a:buNone/>
            </a:pP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en-US" sz="35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sz="5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11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Mopipa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kithawi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diam?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Mopipa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kithawi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diam?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Zingsang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sun le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meivakte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tangpha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Mopipa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kithawi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diam? </a:t>
            </a:r>
          </a:p>
          <a:p>
            <a:pPr marL="0" indent="0">
              <a:buNone/>
            </a:pPr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Amah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baih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ding: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kithawi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ding!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Gualzawhna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ding: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kithawi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ding!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Hallelujah van pan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gupkhiatna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Meivak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hoihte’n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 ding: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kithawi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ding!</a:t>
            </a:r>
          </a:p>
          <a:p>
            <a:pPr marL="0" indent="0">
              <a:buNone/>
            </a:pPr>
            <a:endParaRPr lang="en-US" sz="1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hi: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kithawi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ding!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sawtlo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pengkul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 ding: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kithawi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ding!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thukhen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Gam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panmun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-ah; 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tokhom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kithawi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ding!</a:t>
            </a:r>
          </a:p>
          <a:p>
            <a:pPr marL="0" indent="0">
              <a:buNone/>
            </a:pPr>
            <a:endParaRPr lang="en-US" sz="6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246</Words>
  <Application>Microsoft Office PowerPoint</Application>
  <PresentationFormat>Widescreen</PresentationFormat>
  <Paragraphs>44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165. Topa Hong Pai Ding  </vt:lpstr>
      <vt:lpstr>1</vt:lpstr>
      <vt:lpstr>Sakkik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9</cp:revision>
  <dcterms:created xsi:type="dcterms:W3CDTF">2018-10-09T13:17:21Z</dcterms:created>
  <dcterms:modified xsi:type="dcterms:W3CDTF">2018-10-16T12:41:08Z</dcterms:modified>
</cp:coreProperties>
</file>